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  <p:sldId id="258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consultantplus://offline/ref=39AF85F0B3BBF93B2410A944BCCDFE7397AFFDD73F1DE8BE50153CFA5CA5F0B91912A8C596E55E6CE0BC4643561201A29EAC62D6C4N4I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1000">
              <a:schemeClr val="accent1">
                <a:tint val="66000"/>
                <a:satMod val="160000"/>
                <a:alpha val="64000"/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36912"/>
            <a:ext cx="9144000" cy="147002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«Белая книга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соблюдению обязательных требований законодательства при осуществлении регионального государственного надзора за обеспечением сохранности автомобильных дорог регионального и межмуниципального значения Новгородской области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844824"/>
            <a:ext cx="9108504" cy="64807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транспорта и дорожного хозяйства Новгородской области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7727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404664"/>
            <a:ext cx="108012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000">
              <a:schemeClr val="accent1">
                <a:tint val="66000"/>
                <a:satMod val="160000"/>
              </a:schemeClr>
            </a:gs>
            <a:gs pos="6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государственный надзор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392487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соблюдения законодательства в области обеспечения сохранности автомобильных дорог регионального и межмуниципального значения на территории Новгородской области и направлен на предупреждение, выявление и пресечение нарушений юридическими лицами, их руководителями и иными должностными лицами, индивидуальными предпринимателями и их уполномоченными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физическими лицами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установленных международными договорами Российской Федерации, федеральными законами и принимаемыми в соответствии с ними иными нормативными правовыми актами Российской Федерации, законами и иными нормативными правовыми актами области в области использования автомобильных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организации и проведения проверок субъектов регионального государственного надзора, принятия предусмотренных законодательством Российской Федерации мер по пресечению и (или) устранению последствий выявленных нарушений, а также на осуществление систематического наблюдения за исполнением обязательных требований, анализа и прогнозирования состояния исполнения обязательных требований при осуществлении деятельности субъектами регионального государственного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государственной власти Новгородской области, непосредственно исполняющим государственную функцию, является министерство транспорта и дорожного хозяйства Новгородской области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782" y="4725144"/>
            <a:ext cx="695185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7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5000">
              <a:schemeClr val="accent1">
                <a:tint val="66000"/>
                <a:satMod val="160000"/>
              </a:schemeClr>
            </a:gs>
            <a:gs pos="6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регионального государственного надзора является соблюдение субъектами регионального государственного надзора обязательных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осуществлению дорожной деятельности в отношении автомобильных дорог;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временному ограничению или прекращению движения транспортных средств по автомобильным дорогам;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использованию автомобильных дорог, в том числе осуществлению весового и габаритного контроля транспортных средств на автомобильных дорогах;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обеспечению сохранности автомобильных дорог, в том числе соблюдению порядка использования полос отвода и придорожных полос автомобильных дорог, технических требований и условий размещения объектов временного и капитального строительства, объектов, предназначенных для осуществления дорожной деятельности, а также объектов дорожного сервиса и иных объектов, размещаемых в полосе отвода и придорожных полосах автомобильных дорог.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797152"/>
            <a:ext cx="241176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6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3024336" cy="114300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автомобильных дорог, за исключением автомобильных дорог, расположенных в границах населенных пунктов, устанавливаются придорожные полосы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класса и (или) категории автомобильных дорог с учетом перспектив их развития ширина каждой придорожной полосы устанавливается в размере: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ru-RU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автомобильных дорог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категорий;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ru-RU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автомобильных дорог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категорий;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автомобильных дорог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категории;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метров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подъездных дорог, соединяющих административные центры (столицы) субъектов Российской Федерации, города федерального значения с другими населенными пунктами, а также для участков автомобильных дорог общего пользования федерального значения, построенных для объездов городов с численностью населения до двухсот пятидесяти тысяч человек;</a:t>
            </a:r>
          </a:p>
          <a:p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ru-RU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участков автомобильных дорог, построенных для объездов городов с численностью населения свыше двухсот пятидесяти тысяч человек.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8640"/>
            <a:ext cx="149847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48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chemeClr val="accent1">
                <a:tint val="66000"/>
                <a:satMod val="160000"/>
                <a:alpha val="64000"/>
                <a:lumMod val="50000"/>
              </a:schemeClr>
            </a:gs>
            <a:gs pos="3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втомобильная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объект транспортной инфраструктуры, предназначенный для движения транспортных средств и включающий в себя земельные участки в границах полосы отвода автомобильной дороги и расположенные на них или под ними конструктивные элементы (дорожное полотно, дорожное покрытие и подобные элементы) и дорожные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сооружения, являющиеся ее технологической частью, - защитные дорожные сооружения, искусственные дорожные сооружения, производственные объекты, элементы обустройства автомобильных дорог;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9108504" cy="1752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олоса 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отвода автомобильной дороги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земельные участки (независимо от категории земель), которые предназначены для размещения конструктивных элементов автомобильной дороги, дорожных сооружений и на которых располагаются или могут располагаться объекты дорожного сервиса;</a:t>
            </a:r>
          </a:p>
          <a:p>
            <a:pPr algn="just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ридорожные 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полосы автомобильной дороги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территории, которые прилегают с обеих сторон к полосе отвода автомобильной дороги и в границах которых устанавливается особый режим использования земельных участков (частей земельных участков) в целях обеспечения требований безопасности дорожного движения, а также нормальных условий реконструкции, капитального ремонта, ремонта, содержания автомобильной дороги, ее сохранности с учетом перспектив развития автомобильной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дороги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228554"/>
            <a:ext cx="6264696" cy="286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8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1000">
              <a:schemeClr val="accent1">
                <a:tint val="66000"/>
                <a:satMod val="160000"/>
                <a:alpha val="64000"/>
                <a:lumMod val="5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656184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от 8 ноября 2007 года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257-ФЗ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автомобильных дорогах и дорожной деятельности в Российской Федерации и о внесении изменений в отдельные законодательные акты Российской федерации»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границах полосы отвода автомобильной дороги,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 случаев, предусмотренных настоящим Федеральным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законом,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запрещаются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Autofit/>
          </a:bodyPr>
          <a:lstStyle/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работ, не связанных со строительством,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реконструкцией,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капитальным ремонтом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ремонтом и содержанием автомобильной дороги, а также с размещением объектов дорожного сервиса;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зданий, строений, сооружений и других объектов,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предназначенных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обслуживания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автомобильной дороги,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строительства, реконструкции, капитального ремонта, ремонта и содержания и не относящихся к объектам дорожного сервиса;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распашка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земельных участков, покос травы, осуществление рубок и повреждение лесных насаждений и иных многолетних насаждений, снятие дерна и выемка грунта, за исключением работ по содержанию полосы отвода автомобильной дороги или ремонту автомобильной дороги, ее участков;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выпас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животных, а также их прогон через автомобильные дороги вне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установленных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мест, согласованных с владельцами автомобильных дорог;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рекламных конструкций, не соответствующих требованиям технических регламентов и (или) нормативным правовым актам о безопасности дорожного движения;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щитов и указателей, не имеющих отношения к обеспечению безопасности дорожного движения или осуществлению дорожной деятельности.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661248"/>
            <a:ext cx="1417340" cy="106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2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chemeClr val="accent1">
                <a:tint val="66000"/>
                <a:satMod val="160000"/>
                <a:alpha val="64000"/>
                <a:lumMod val="50000"/>
              </a:schemeClr>
            </a:gs>
            <a:gs pos="3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предоставления земельных участков в границах полосы отвода автомобильной дороги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8965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Земельные участки в границах полосы отвода автомобильной дороги, предназначенные для размещения объектов дорожного сервиса, для установки и эксплуатации рекламных конструкций,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предоставляться гражданам или юридическим лицам для размещения таких объектов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земельных участков в границах полосы отвода автомобильной дороги, предназначенных для размещения объектов дорожного сервиса, для установки и эксплуатации рекламных конструкций,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установление частных сервитутов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установленном гражданским законодательством и земельным законодательством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Строительство, реконструкция в границах придорожных полос автомобильной дороги объектов капитального строительства, объектов, предназначенных для осуществления дорожной деятельности, объектов дорожного сервиса, установка рекламных конструкций, информационных щитов и указателей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допускаются при наличии согласия в письменной форме владельца автомобильной дороги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согласие должно содержать технические требования и условия, подлежащие обязательному исполнению лицами, осуществляющими строительство, реконструкцию в границах придорожных полос автомобильной дороги таких объектов, установку рекламных конструкций, информационных щитов и указателей.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согласованием и получением технических условий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размещение объектов в полосе отвода и придорожной полосе автодорог регионального и межмуниципального значения Новгородской области необходимо обращаться 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ГОКУ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Новгородавтодор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оперативном управлении которого находятся автомобильные дороги общего пользования регионального и межмуниципального значения Новгородской области.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5655203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ГОКУ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Новгородавтодор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адрес: г. Великий Новгород, ул. Славная, д. 55, контактный телефон (8162) 943-304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373216"/>
            <a:ext cx="2696095" cy="46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2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1000">
              <a:schemeClr val="accent1">
                <a:tint val="44500"/>
                <a:satMod val="160000"/>
                <a:lumMod val="96000"/>
              </a:schemeClr>
            </a:gs>
            <a:gs pos="35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исполнения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функции является составление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акта проверки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выявления при проведении проверки нарушений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субъектами регионального государственного надзора обязательных требований должностные лица, проводившие проверку, в пределах полномочий, предусмотренных законодательством Российской Федерации, обязаны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выдать предписание субъекту регионального государственного надзора об устранении выявленных нарушений с указанием сроков их устранения и (или) о проведении мероприятий по предотвращению причинения вреда жизни, здоровью людей, вреда животным, растениям, окружающей среде, объектам культурного наследия (памятникам истории и культуры) народов Российской Федерации, музейным предметам и музейным коллекциям, включенным в состав Музейного фонда Российской Федерации, особо ценным, в том числе уникальным, документам Архивного фонда Российской Федерации, документам, имеющим особое историческое, научное, культурное значение, входящим в состав национального библиотечного фонда, безопасности государства, имуществу физических и юридических лиц, государственному или муниципальному имуществу, предупреждению возникновения чрезвычайных ситуаций природного и техногенного характера, а также других мероприятий, предусмотренных федеральными законами;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меры по контролю за устранением выявленных нарушений, их предупреждению, предотвращению возможного причинения вреда жизни, здоровью граждан, вреда животным, растениям, окружающей среде, объектам культурного наследия (памятникам истории и культуры) народов Российской Федерации, музейным предметам и музейным коллекциям, включенным в состав Музейного фонда Российской Федерации, особо ценным, в том числе уникальным, документам Архивного фонда Российской Федерации, документам, имеющим особое историческое, научное, культурное значение, входящим в состав национального библиотечного фонда, обеспечению безопасности государства, предупреждению возникновения чрезвычайных ситуаций природного и техногенного характера, а также меры по привлечению лиц, допустивших выявленные нарушения, к ответственности.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53556"/>
            <a:ext cx="1512168" cy="10081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292" y="5805256"/>
            <a:ext cx="808035" cy="80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512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1318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«Белая книга по соблюдению обязательных требований законодательства при осуществлении регионального государственного надзора за обеспечением сохранности автомобильных дорог регионального и межмуниципального значения Новгородской области»</vt:lpstr>
      <vt:lpstr>Региональный государственный надзор</vt:lpstr>
      <vt:lpstr>Предметом регионального государственного надзора является соблюдение субъектами регионального государственного надзора обязательных требований по:</vt:lpstr>
      <vt:lpstr>Информационно:</vt:lpstr>
      <vt:lpstr>Автомобильная дорога - объект транспортной инфраструктуры, предназначенный для движения транспортных средств и включающий в себя земельные участки в границах полосы отвода автомобильной дороги и расположенные на них или под ними конструктивные элементы (дорожное полотно, дорожное покрытие и подобные элементы) и дорожные сооружения, являющиеся ее технологической частью, - защитные дорожные сооружения, искусственные дорожные сооружения, производственные объекты, элементы обустройства автомобильных дорог; </vt:lpstr>
      <vt:lpstr>В соответствии с Федеральным законом от 8 ноября 2007 года № 257-ФЗ  «Об автомобильных дорогах и дорожной деятельности в Российской Федерации и о внесении изменений в отдельные законодательные акты Российской федерации» в границах полосы отвода автомобильной дороги, за исключением случаев, предусмотренных настоящим Федеральным законом, запрещаются:</vt:lpstr>
      <vt:lpstr>Порядок предоставления земельных участков в границах полосы отвода автомобильной дороги</vt:lpstr>
      <vt:lpstr>Результат исполнения государственной функции является составление акта проверки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«Белая книга»</dc:title>
  <dc:creator>Смирнова Мария Андреевна</dc:creator>
  <cp:lastModifiedBy>Смирнова Мария Андреевна</cp:lastModifiedBy>
  <cp:revision>21</cp:revision>
  <dcterms:created xsi:type="dcterms:W3CDTF">2020-12-25T06:34:39Z</dcterms:created>
  <dcterms:modified xsi:type="dcterms:W3CDTF">2021-01-21T08:32:26Z</dcterms:modified>
</cp:coreProperties>
</file>